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foods with vinegar can we taste at Donghu Vinegar Park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Ice-cream and mooncakes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Mooncakes and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Drinks and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 and ice-cream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75102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30625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buy 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cream with vinegar and have a taste of drinks made of vinegar. They can even buy mooncakes that have vinegar in them.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可知，在东湖醋园，我们可以品尝到冰淇淋和月饼。故选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325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following sentences has the similar meaning to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buy stamps at that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room has only one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offers us a window to understand tea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window of this room faces south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75102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84332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provides visitors with a window to Shanxi mature vinegar.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窗口；渠道；途径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这为我们了解茶文化提供了一个窗口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意思一样。故选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170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341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which of the following is TRUE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workshop Meiheju could start around 1956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Donghu Vinegar Park turned into Meiheju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mooncakes with vinegar at Donghu Vinegar Park are too sour to eat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vinegar park received over 100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visitors from January to June in 2023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7477" y="83671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59809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first half of 2023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vinegar park received over 100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visitors.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年上半年，醋园接待了超过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万名游客。故选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71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732766"/>
            <a:ext cx="11665296" cy="15188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2795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322795"/>
            <a:ext cx="1148584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文主要介绍了为山西广泛传播山西陈醋文化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设立了东湖醋园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并介绍了东湖醋园的相关信息。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山东济南莱芜区期末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960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Shanxi has a history of over 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in making vinegar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famous for its Shanxi Laochencu, or mature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成熟的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vinegar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skills of making Shanxi mature vinegar appeared in the list of National Intangible Cultural Heritage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2008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5089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1956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there started a vinegar brand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Donghu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pass on the culture of Shanxi mature vinegar widely, they set up Donghu Vinegar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past, the park was a famous vinegar workshop called Meiheju and its history could date back to 1368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it turned into Donghu Vinegar Park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1710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see Donghu Vinegar Park as a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visitors learn about different kinds of vinegar, its history and some materials to make vinegar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are also able to visit different workshops to learn how to make Shanxi mature vinegar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they can get some creative vinegar products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buy ice-cream with vinegar and have a taste of drinks made of vinegar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135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even buy mooncakes that have vinegar in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Vinegar helps to make them not so greasy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油腻的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wonder if such mooncakes are too sour to 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 is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nearly no sour taste,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workers in the park said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90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first half of 2023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vinegar park received over 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visitors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provides visitors with a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Shanxi mature vinegar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it, they can understand the culture behind it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do you want to have a taste of it now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434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year may people buy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Donghu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brand vinegar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1825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1908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1936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1960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8991" y="845338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3573016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1956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started a vinegar brand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called ‘Donghu’.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1956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年，那里的人创立了一个名为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东湖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的醋品牌，结合选项可知，人们在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1960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年可以买到它。故选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36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406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main idea of Paragraph 2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history of Shanxi mature vinegar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history of Donghu Vinegar Park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culture of Shanxi mature vinegar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make Shanxi mature vinegar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26654" y="853964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21088"/>
            <a:ext cx="11485848" cy="22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1956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there started a vinegar brand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品牌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 ‘Donghu’.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及细读第二段可知，第二段主要介绍了东湖醋园的历史。故选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3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自定义</PresentationFormat>
  <Paragraphs>42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